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08" d="100"/>
          <a:sy n="108" d="100"/>
        </p:scale>
        <p:origin x="170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/>
              <a:t>Formatvorlage des Untertitelmasters durch Klicken bearbeiten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C7EE-D25E-4B06-9CF4-8918F67A803F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EB7ED-AAAC-4FA0-82E5-9DA7891DF9CE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C7EE-D25E-4B06-9CF4-8918F67A803F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EB7ED-AAAC-4FA0-82E5-9DA7891DF9C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C7EE-D25E-4B06-9CF4-8918F67A803F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EB7ED-AAAC-4FA0-82E5-9DA7891DF9C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C7EE-D25E-4B06-9CF4-8918F67A803F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EB7ED-AAAC-4FA0-82E5-9DA7891DF9C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C7EE-D25E-4B06-9CF4-8918F67A803F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EB7ED-AAAC-4FA0-82E5-9DA7891DF9CE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C7EE-D25E-4B06-9CF4-8918F67A803F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EB7ED-AAAC-4FA0-82E5-9DA7891DF9C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C7EE-D25E-4B06-9CF4-8918F67A803F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EB7ED-AAAC-4FA0-82E5-9DA7891DF9C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C7EE-D25E-4B06-9CF4-8918F67A803F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EB7ED-AAAC-4FA0-82E5-9DA7891DF9C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C7EE-D25E-4B06-9CF4-8918F67A803F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EB7ED-AAAC-4FA0-82E5-9DA7891DF9C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C7EE-D25E-4B06-9CF4-8918F67A803F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EB7ED-AAAC-4FA0-82E5-9DA7891DF9C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C7EE-D25E-4B06-9CF4-8918F67A803F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79EB7ED-AAAC-4FA0-82E5-9DA7891DF9CE}" type="slidenum">
              <a:rPr lang="de-DE" smtClean="0"/>
              <a:t>‹Nr.›</a:t>
            </a:fld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/>
              <a:t>Bild durch Klicken auf Symbol hinzufügen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/>
              <a:t>Textmasterformat bearbeiten</a:t>
            </a:r>
          </a:p>
          <a:p>
            <a:pPr lvl="1" eaLnBrk="1" latinLnBrk="0" hangingPunct="1"/>
            <a:r>
              <a:rPr kumimoji="0" lang="de-DE"/>
              <a:t>Zweite Ebene</a:t>
            </a:r>
          </a:p>
          <a:p>
            <a:pPr lvl="2" eaLnBrk="1" latinLnBrk="0" hangingPunct="1"/>
            <a:r>
              <a:rPr kumimoji="0" lang="de-DE"/>
              <a:t>Dritte Ebene</a:t>
            </a:r>
          </a:p>
          <a:p>
            <a:pPr lvl="3" eaLnBrk="1" latinLnBrk="0" hangingPunct="1"/>
            <a:r>
              <a:rPr kumimoji="0" lang="de-DE"/>
              <a:t>Vierte Ebene</a:t>
            </a:r>
          </a:p>
          <a:p>
            <a:pPr lvl="4" eaLnBrk="1" latinLnBrk="0" hangingPunct="1"/>
            <a:r>
              <a:rPr kumimoji="0" lang="de-DE"/>
              <a:t>Fünfte Ebene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F85C7EE-D25E-4B06-9CF4-8918F67A803F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79EB7ED-AAAC-4FA0-82E5-9DA7891DF9CE}" type="slidenum">
              <a:rPr lang="de-DE" smtClean="0"/>
              <a:t>‹Nr.›</a:t>
            </a:fld>
            <a:endParaRPr lang="de-DE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dirty="0"/>
              <a:t>Herzlich Willkommen zum Info - Abend</a:t>
            </a:r>
          </a:p>
        </p:txBody>
      </p:sp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>
          <a:xfrm>
            <a:off x="611560" y="3933056"/>
            <a:ext cx="7854696" cy="1752600"/>
          </a:xfrm>
        </p:spPr>
        <p:txBody>
          <a:bodyPr/>
          <a:lstStyle/>
          <a:p>
            <a:r>
              <a:rPr lang="de-DE" dirty="0"/>
              <a:t>Übergang von der Grundschule zur weiterführenden Schule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23728" cy="2123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54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1600" y="836712"/>
            <a:ext cx="7851648" cy="1828800"/>
          </a:xfrm>
        </p:spPr>
        <p:txBody>
          <a:bodyPr>
            <a:normAutofit/>
          </a:bodyPr>
          <a:lstStyle/>
          <a:p>
            <a:r>
              <a:rPr lang="de-DE" sz="3600" dirty="0"/>
              <a:t>Die beste Schule für mein Kind???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9552" y="4077072"/>
            <a:ext cx="7854696" cy="17526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de-DE" dirty="0"/>
              <a:t>Hauptschule</a:t>
            </a:r>
          </a:p>
          <a:p>
            <a:pPr algn="ctr"/>
            <a:r>
              <a:rPr lang="de-DE" dirty="0"/>
              <a:t>Realschule</a:t>
            </a:r>
          </a:p>
          <a:p>
            <a:pPr algn="ctr"/>
            <a:r>
              <a:rPr lang="de-DE" dirty="0"/>
              <a:t>Gymnasium</a:t>
            </a:r>
          </a:p>
          <a:p>
            <a:pPr algn="ctr"/>
            <a:r>
              <a:rPr lang="de-DE" dirty="0"/>
              <a:t>Gesamtschule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23728" cy="2123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99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27158" y="2123728"/>
            <a:ext cx="7851648" cy="779512"/>
          </a:xfrm>
        </p:spPr>
        <p:txBody>
          <a:bodyPr>
            <a:normAutofit/>
          </a:bodyPr>
          <a:lstStyle/>
          <a:p>
            <a:pPr algn="l"/>
            <a:r>
              <a:rPr lang="de-DE" sz="4000" dirty="0"/>
              <a:t>Auf dem Weg zur neuen Schule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936768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400" dirty="0"/>
              <a:t>Heute: Information über die Bildungsgänge in der SEK I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400" dirty="0"/>
              <a:t>Beratungsgespräche mit den KL in der Woche vom 24.11.25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400" dirty="0"/>
              <a:t>In nächster Zeit: Infoveranstaltungen der weiterführenden Schulen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400" dirty="0"/>
              <a:t>06.02.26: Halbjahreszeugnisse mit Schulformempfehlung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de-DE" sz="24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23728" cy="2123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881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23728" cy="2123728"/>
          </a:xfrm>
          <a:prstGeom prst="rect">
            <a:avLst/>
          </a:prstGeom>
        </p:spPr>
      </p:pic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de-DE" sz="4000" dirty="0"/>
              <a:t>Anmeldezeiträume</a:t>
            </a:r>
          </a:p>
        </p:txBody>
      </p:sp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864760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dirty="0"/>
              <a:t>Vorgezogenes Anmeldeverfahren für die städtischen Gesamtschulen und private Gymnasien (Pius, Viktoria, St. Ursula) – ab 07.02.26.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dirty="0"/>
              <a:t>Anschließend Anmeldeverfahren für alle städtischen Hauptschulen, Realschulen und städtischen Gymnasien.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dirty="0"/>
              <a:t>Bitte beachten Sie die Aushänge und informieren Sie sich bei den Schulen.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dirty="0"/>
              <a:t>Für Schulen in Würselen informieren Sie sich bitte an den Schulen selbst. </a:t>
            </a:r>
          </a:p>
          <a:p>
            <a:pPr algn="l"/>
            <a:endParaRPr lang="de-DE" dirty="0"/>
          </a:p>
          <a:p>
            <a:pPr algn="l"/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6784FA90-66B7-4D44-B305-94D4EBF669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5250" y="0"/>
            <a:ext cx="2935213" cy="293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23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3400" y="2204864"/>
            <a:ext cx="7851648" cy="995536"/>
          </a:xfrm>
        </p:spPr>
        <p:txBody>
          <a:bodyPr>
            <a:normAutofit/>
          </a:bodyPr>
          <a:lstStyle/>
          <a:p>
            <a:pPr algn="l"/>
            <a:r>
              <a:rPr lang="de-DE" sz="5400" dirty="0"/>
              <a:t>Das Übergangsverfahren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008776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3200" dirty="0"/>
              <a:t>Eltern wählen grundsätzlich die Schulform.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3200" dirty="0"/>
              <a:t>Das Schulgutachten der Grundschule hat empfehlenden Charakter.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3200" dirty="0"/>
              <a:t>Die Grundschule benennt eine Schulform (auch immer die GE), für die das Kind geeignet ist. Die Grundschule empfiehlt gegebenenfalls eine weitere Schulform, für die das Kind </a:t>
            </a:r>
            <a:r>
              <a:rPr lang="de-DE" sz="3200" i="1" dirty="0"/>
              <a:t>mit Einschränkung </a:t>
            </a:r>
            <a:r>
              <a:rPr lang="de-DE" sz="3200" dirty="0"/>
              <a:t>geeignet ist.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de-DE" dirty="0"/>
          </a:p>
          <a:p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23728" cy="2123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929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de-DE" sz="4800" dirty="0"/>
              <a:t>Das Schulsystem in NRW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23728" cy="2123728"/>
          </a:xfrm>
          <a:prstGeom prst="rect">
            <a:avLst/>
          </a:prstGeom>
        </p:spPr>
      </p:pic>
      <p:pic>
        <p:nvPicPr>
          <p:cNvPr id="8" name="Inhaltsplatzhalter 7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99" y="1935163"/>
            <a:ext cx="7331001" cy="4389437"/>
          </a:xfrm>
        </p:spPr>
      </p:pic>
    </p:spTree>
    <p:extLst>
      <p:ext uri="{BB962C8B-B14F-4D97-AF65-F5344CB8AC3E}">
        <p14:creationId xmlns:p14="http://schemas.microsoft.com/office/powerpoint/2010/main" val="282427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7851648" cy="1283568"/>
          </a:xfrm>
        </p:spPr>
        <p:txBody>
          <a:bodyPr>
            <a:normAutofit/>
          </a:bodyPr>
          <a:lstStyle/>
          <a:p>
            <a:r>
              <a:rPr lang="de-DE" sz="4800" dirty="0"/>
              <a:t>Tipps für den Übergang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2420888"/>
            <a:ext cx="7854696" cy="4032448"/>
          </a:xfrm>
        </p:spPr>
        <p:txBody>
          <a:bodyPr>
            <a:normAutofit fontScale="85000" lnSpcReduction="10000"/>
          </a:bodyPr>
          <a:lstStyle/>
          <a:p>
            <a:endParaRPr lang="de-DE" dirty="0"/>
          </a:p>
          <a:p>
            <a:endParaRPr lang="de-DE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3000" dirty="0"/>
              <a:t>Nicht über den Kopf des Kindes hinweg entscheiden, aber auch nicht das Kind entscheiden lassen.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3000" dirty="0"/>
              <a:t>In der Erprobungsstufe sind nach Empfehlung der Klassenkonferenz Übergänge in jede Richtung möglich. Dabei gilt: Aufstieg ist besser als Abstieg.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3000" dirty="0"/>
              <a:t>Jede Überforderung des Kindes wirkt sich nachteilig aus.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23728" cy="2123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540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492088"/>
            <a:ext cx="7851648" cy="1139552"/>
          </a:xfrm>
        </p:spPr>
        <p:txBody>
          <a:bodyPr/>
          <a:lstStyle/>
          <a:p>
            <a:r>
              <a:rPr lang="de-DE" dirty="0"/>
              <a:t>Die Erprobungsstufe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3400" y="2348880"/>
            <a:ext cx="7854696" cy="4017032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dirty="0"/>
              <a:t>Die Verweildauer in der Erprobungsstufe, d. h. in den Klassen 5 und 6, beträgt höchstens drei Jahre. Die Klasse 5 der Erprobungsstufe kann einmal freiwillig wiederholt werden. Die Klasse 6 der Erprobungsstufe kann bei Nichtversetzung wiederholt werden, wenn die 3-jährige Höchstdauer der Ausbildung in der Erprobungsstufe noch nicht ausgeschöpft ist und die Versetzungskonferenz feststellt, dass auf Grund der Gesamtentwicklung danach die Versetzung erreicht werden kann.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23728" cy="2123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445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yperion">
  <a:themeElements>
    <a:clrScheme name="Hyperion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Hyperion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yperio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307</Words>
  <Application>Microsoft Office PowerPoint</Application>
  <PresentationFormat>Bildschirmpräsentation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Constantia</vt:lpstr>
      <vt:lpstr>Wingdings 2</vt:lpstr>
      <vt:lpstr>Hyperion</vt:lpstr>
      <vt:lpstr>Herzlich Willkommen zum Info - Abend</vt:lpstr>
      <vt:lpstr>Die beste Schule für mein Kind???</vt:lpstr>
      <vt:lpstr>Auf dem Weg zur neuen Schule</vt:lpstr>
      <vt:lpstr>Anmeldezeiträume</vt:lpstr>
      <vt:lpstr>Das Übergangsverfahren</vt:lpstr>
      <vt:lpstr>Das Schulsystem in NRW</vt:lpstr>
      <vt:lpstr>Tipps für den Übergang</vt:lpstr>
      <vt:lpstr>Die Erprobungsstufe</vt:lpstr>
    </vt:vector>
  </TitlesOfParts>
  <Company>Schule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Willkommen zum Info - Abend</dc:title>
  <dc:creator>KVoellin</dc:creator>
  <cp:lastModifiedBy>KVoellin</cp:lastModifiedBy>
  <cp:revision>26</cp:revision>
  <dcterms:created xsi:type="dcterms:W3CDTF">2018-11-06T08:32:37Z</dcterms:created>
  <dcterms:modified xsi:type="dcterms:W3CDTF">2025-11-05T09:17:26Z</dcterms:modified>
</cp:coreProperties>
</file>